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4" r:id="rId1"/>
  </p:sldMasterIdLst>
  <p:sldIdLst>
    <p:sldId id="258" r:id="rId2"/>
    <p:sldId id="259" r:id="rId3"/>
    <p:sldId id="260" r:id="rId4"/>
    <p:sldId id="264" r:id="rId5"/>
    <p:sldId id="261" r:id="rId6"/>
    <p:sldId id="262" r:id="rId7"/>
    <p:sldId id="263" r:id="rId8"/>
    <p:sldId id="265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FF"/>
    <a:srgbClr val="CC0099"/>
    <a:srgbClr val="1D38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>
      <p:cViewPr varScale="1">
        <p:scale>
          <a:sx n="79" d="100"/>
          <a:sy n="79" d="100"/>
        </p:scale>
        <p:origin x="1598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885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620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47530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933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29140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0053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88346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6706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954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591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217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0641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769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2520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8291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4841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99975-4783-401D-8C1F-189984CD4FE1}" type="datetimeFigureOut">
              <a:rPr lang="en-IN" smtClean="0"/>
              <a:t>06/04/2023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2E900B2-F9CE-4BC6-877C-F69ABFB488C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670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8" r:id="rId4"/>
    <p:sldLayoutId id="2147483939" r:id="rId5"/>
    <p:sldLayoutId id="2147483940" r:id="rId6"/>
    <p:sldLayoutId id="2147483941" r:id="rId7"/>
    <p:sldLayoutId id="2147483942" r:id="rId8"/>
    <p:sldLayoutId id="2147483943" r:id="rId9"/>
    <p:sldLayoutId id="2147483944" r:id="rId10"/>
    <p:sldLayoutId id="2147483945" r:id="rId11"/>
    <p:sldLayoutId id="2147483946" r:id="rId12"/>
    <p:sldLayoutId id="2147483947" r:id="rId13"/>
    <p:sldLayoutId id="2147483948" r:id="rId14"/>
    <p:sldLayoutId id="2147483949" r:id="rId15"/>
    <p:sldLayoutId id="214748395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5616" y="548680"/>
            <a:ext cx="5826719" cy="164630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>
                <a:latin typeface="Cooper Black" pitchFamily="18" charset="0"/>
              </a:rPr>
              <a:t>Tic Tac </a:t>
            </a:r>
            <a:r>
              <a:rPr lang="en-US" sz="6000" b="1" dirty="0">
                <a:latin typeface="Cooper Black" pitchFamily="18" charset="0"/>
              </a:rPr>
              <a:t>Toe</a:t>
            </a:r>
            <a:r>
              <a:rPr lang="en-US" sz="6000" dirty="0">
                <a:latin typeface="Cooper Black" pitchFamily="18" charset="0"/>
              </a:rPr>
              <a:t> Game</a:t>
            </a:r>
            <a:endParaRPr lang="en-IN" sz="6000" dirty="0">
              <a:latin typeface="Cooper Black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5655" y="2082163"/>
            <a:ext cx="7406640" cy="258704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  </a:t>
            </a:r>
          </a:p>
          <a:p>
            <a:pPr algn="ctr"/>
            <a:r>
              <a:rPr lang="en-US" sz="4000" dirty="0">
                <a:latin typeface="Arial Black" pitchFamily="34" charset="0"/>
              </a:rPr>
              <a:t> </a:t>
            </a:r>
          </a:p>
          <a:p>
            <a:pPr algn="ctr"/>
            <a:r>
              <a:rPr lang="en-US" sz="4000" dirty="0">
                <a:latin typeface="Arial Black" pitchFamily="34" charset="0"/>
              </a:rPr>
              <a:t> Presented by:</a:t>
            </a:r>
          </a:p>
          <a:p>
            <a:pPr algn="ctr"/>
            <a:r>
              <a:rPr lang="en-US" sz="4000" dirty="0">
                <a:latin typeface="Arial Black" pitchFamily="34" charset="0"/>
              </a:rPr>
              <a:t> Rahee S</a:t>
            </a:r>
          </a:p>
          <a:p>
            <a:pPr algn="ctr"/>
            <a:r>
              <a:rPr lang="en-US" sz="4000" dirty="0">
                <a:latin typeface="Arial Black" pitchFamily="34" charset="0"/>
              </a:rPr>
              <a:t>  Ayushi C</a:t>
            </a:r>
          </a:p>
          <a:p>
            <a:pPr algn="ctr"/>
            <a:r>
              <a:rPr lang="en-US" sz="4000" dirty="0">
                <a:latin typeface="Arial Black" pitchFamily="34" charset="0"/>
              </a:rPr>
              <a:t>   Diksha L</a:t>
            </a:r>
            <a:endParaRPr lang="en-IN" sz="4000"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493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68179" y="213688"/>
            <a:ext cx="29523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itchFamily="18" charset="0"/>
                <a:cs typeface="Times New Roman" pitchFamily="18" charset="0"/>
              </a:rPr>
              <a:t>Agenda</a:t>
            </a:r>
            <a:endParaRPr lang="en-IN" sz="4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77731" y="1307956"/>
            <a:ext cx="417646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Library used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Concept used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Code explanation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Play the game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Question Answers and conclusion</a:t>
            </a:r>
          </a:p>
          <a:p>
            <a:endParaRPr lang="en-US" sz="320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B5826A01-215E-C511-FFCD-4733F0ADE297}"/>
              </a:ext>
            </a:extLst>
          </p:cNvPr>
          <p:cNvSpPr/>
          <p:nvPr/>
        </p:nvSpPr>
        <p:spPr>
          <a:xfrm rot="5400000">
            <a:off x="848228" y="2722026"/>
            <a:ext cx="6858000" cy="1434977"/>
          </a:xfrm>
          <a:custGeom>
            <a:avLst/>
            <a:gdLst>
              <a:gd name="connsiteX0" fmla="*/ 0 w 6858000"/>
              <a:gd name="connsiteY0" fmla="*/ 1828800 h 1828800"/>
              <a:gd name="connsiteX1" fmla="*/ 0 w 6858000"/>
              <a:gd name="connsiteY1" fmla="*/ 914400 h 1828800"/>
              <a:gd name="connsiteX2" fmla="*/ 5434842 w 6858000"/>
              <a:gd name="connsiteY2" fmla="*/ 914400 h 1828800"/>
              <a:gd name="connsiteX3" fmla="*/ 5965194 w 6858000"/>
              <a:gd name="connsiteY3" fmla="*/ 0 h 1828800"/>
              <a:gd name="connsiteX4" fmla="*/ 6495546 w 6858000"/>
              <a:gd name="connsiteY4" fmla="*/ 914400 h 1828800"/>
              <a:gd name="connsiteX5" fmla="*/ 6858000 w 6858000"/>
              <a:gd name="connsiteY5" fmla="*/ 914400 h 1828800"/>
              <a:gd name="connsiteX6" fmla="*/ 6858000 w 6858000"/>
              <a:gd name="connsiteY6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828800">
                <a:moveTo>
                  <a:pt x="0" y="1828800"/>
                </a:moveTo>
                <a:lnTo>
                  <a:pt x="0" y="914400"/>
                </a:lnTo>
                <a:lnTo>
                  <a:pt x="5434842" y="914400"/>
                </a:lnTo>
                <a:lnTo>
                  <a:pt x="5965194" y="0"/>
                </a:lnTo>
                <a:lnTo>
                  <a:pt x="6495546" y="914400"/>
                </a:lnTo>
                <a:lnTo>
                  <a:pt x="6858000" y="914400"/>
                </a:lnTo>
                <a:lnTo>
                  <a:pt x="6858000" y="18288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5AC2A78-A814-0D8E-8496-0488392C79DD}"/>
              </a:ext>
            </a:extLst>
          </p:cNvPr>
          <p:cNvSpPr/>
          <p:nvPr/>
        </p:nvSpPr>
        <p:spPr>
          <a:xfrm rot="5400000">
            <a:off x="123904" y="2749513"/>
            <a:ext cx="6858000" cy="1358975"/>
          </a:xfrm>
          <a:custGeom>
            <a:avLst/>
            <a:gdLst>
              <a:gd name="connsiteX0" fmla="*/ 0 w 6858000"/>
              <a:gd name="connsiteY0" fmla="*/ 1809802 h 1809802"/>
              <a:gd name="connsiteX1" fmla="*/ 0 w 6858000"/>
              <a:gd name="connsiteY1" fmla="*/ 895402 h 1809802"/>
              <a:gd name="connsiteX2" fmla="*/ 4395674 w 6858000"/>
              <a:gd name="connsiteY2" fmla="*/ 895402 h 1809802"/>
              <a:gd name="connsiteX3" fmla="*/ 4915007 w 6858000"/>
              <a:gd name="connsiteY3" fmla="*/ 0 h 1809802"/>
              <a:gd name="connsiteX4" fmla="*/ 5434340 w 6858000"/>
              <a:gd name="connsiteY4" fmla="*/ 895402 h 1809802"/>
              <a:gd name="connsiteX5" fmla="*/ 6858000 w 6858000"/>
              <a:gd name="connsiteY5" fmla="*/ 895402 h 1809802"/>
              <a:gd name="connsiteX6" fmla="*/ 6858000 w 6858000"/>
              <a:gd name="connsiteY6" fmla="*/ 1809802 h 1809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809802">
                <a:moveTo>
                  <a:pt x="0" y="1809802"/>
                </a:moveTo>
                <a:lnTo>
                  <a:pt x="0" y="895402"/>
                </a:lnTo>
                <a:lnTo>
                  <a:pt x="4395674" y="895402"/>
                </a:lnTo>
                <a:lnTo>
                  <a:pt x="4915007" y="0"/>
                </a:lnTo>
                <a:lnTo>
                  <a:pt x="5434340" y="895402"/>
                </a:lnTo>
                <a:lnTo>
                  <a:pt x="6858000" y="895402"/>
                </a:lnTo>
                <a:lnTo>
                  <a:pt x="6858000" y="1809802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8EBEB37-2FA1-C2E5-D359-1AE21DB9F72C}"/>
              </a:ext>
            </a:extLst>
          </p:cNvPr>
          <p:cNvSpPr/>
          <p:nvPr/>
        </p:nvSpPr>
        <p:spPr>
          <a:xfrm rot="5400000">
            <a:off x="-574416" y="2760026"/>
            <a:ext cx="6858000" cy="1358976"/>
          </a:xfrm>
          <a:custGeom>
            <a:avLst/>
            <a:gdLst>
              <a:gd name="connsiteX0" fmla="*/ 0 w 6858000"/>
              <a:gd name="connsiteY0" fmla="*/ 1817663 h 1817663"/>
              <a:gd name="connsiteX1" fmla="*/ 0 w 6858000"/>
              <a:gd name="connsiteY1" fmla="*/ 903263 h 1817663"/>
              <a:gd name="connsiteX2" fmla="*/ 3336469 w 6858000"/>
              <a:gd name="connsiteY2" fmla="*/ 903263 h 1817663"/>
              <a:gd name="connsiteX3" fmla="*/ 3860362 w 6858000"/>
              <a:gd name="connsiteY3" fmla="*/ 0 h 1817663"/>
              <a:gd name="connsiteX4" fmla="*/ 4384254 w 6858000"/>
              <a:gd name="connsiteY4" fmla="*/ 903263 h 1817663"/>
              <a:gd name="connsiteX5" fmla="*/ 6858000 w 6858000"/>
              <a:gd name="connsiteY5" fmla="*/ 903263 h 1817663"/>
              <a:gd name="connsiteX6" fmla="*/ 6858000 w 6858000"/>
              <a:gd name="connsiteY6" fmla="*/ 1817663 h 1817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817663">
                <a:moveTo>
                  <a:pt x="0" y="1817663"/>
                </a:moveTo>
                <a:lnTo>
                  <a:pt x="0" y="903263"/>
                </a:lnTo>
                <a:lnTo>
                  <a:pt x="3336469" y="903263"/>
                </a:lnTo>
                <a:lnTo>
                  <a:pt x="3860362" y="0"/>
                </a:lnTo>
                <a:lnTo>
                  <a:pt x="4384254" y="903263"/>
                </a:lnTo>
                <a:lnTo>
                  <a:pt x="6858000" y="903263"/>
                </a:lnTo>
                <a:lnTo>
                  <a:pt x="6858000" y="181766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AFE4AF8-2D25-1D61-FB1A-FD1233015BE6}"/>
              </a:ext>
            </a:extLst>
          </p:cNvPr>
          <p:cNvSpPr/>
          <p:nvPr/>
        </p:nvSpPr>
        <p:spPr>
          <a:xfrm rot="5400000">
            <a:off x="-1262272" y="2716150"/>
            <a:ext cx="6858000" cy="1446731"/>
          </a:xfrm>
          <a:custGeom>
            <a:avLst/>
            <a:gdLst>
              <a:gd name="connsiteX0" fmla="*/ 0 w 6858000"/>
              <a:gd name="connsiteY0" fmla="*/ 1828800 h 1828800"/>
              <a:gd name="connsiteX1" fmla="*/ 0 w 6858000"/>
              <a:gd name="connsiteY1" fmla="*/ 914400 h 1828800"/>
              <a:gd name="connsiteX2" fmla="*/ 2259898 w 6858000"/>
              <a:gd name="connsiteY2" fmla="*/ 914400 h 1828800"/>
              <a:gd name="connsiteX3" fmla="*/ 2790250 w 6858000"/>
              <a:gd name="connsiteY3" fmla="*/ 0 h 1828800"/>
              <a:gd name="connsiteX4" fmla="*/ 3320602 w 6858000"/>
              <a:gd name="connsiteY4" fmla="*/ 914400 h 1828800"/>
              <a:gd name="connsiteX5" fmla="*/ 6858000 w 6858000"/>
              <a:gd name="connsiteY5" fmla="*/ 914400 h 1828800"/>
              <a:gd name="connsiteX6" fmla="*/ 6858000 w 6858000"/>
              <a:gd name="connsiteY6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828800">
                <a:moveTo>
                  <a:pt x="0" y="1828800"/>
                </a:moveTo>
                <a:lnTo>
                  <a:pt x="0" y="914400"/>
                </a:lnTo>
                <a:lnTo>
                  <a:pt x="2259898" y="914400"/>
                </a:lnTo>
                <a:lnTo>
                  <a:pt x="2790250" y="0"/>
                </a:lnTo>
                <a:lnTo>
                  <a:pt x="3320602" y="914400"/>
                </a:lnTo>
                <a:lnTo>
                  <a:pt x="6858000" y="914400"/>
                </a:lnTo>
                <a:lnTo>
                  <a:pt x="6858000" y="18288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E25A20D-BB8D-7152-C621-ED7142D952B4}"/>
              </a:ext>
            </a:extLst>
          </p:cNvPr>
          <p:cNvSpPr/>
          <p:nvPr/>
        </p:nvSpPr>
        <p:spPr>
          <a:xfrm rot="5400000">
            <a:off x="-2008645" y="2788752"/>
            <a:ext cx="6858000" cy="1301529"/>
          </a:xfrm>
          <a:custGeom>
            <a:avLst/>
            <a:gdLst>
              <a:gd name="connsiteX0" fmla="*/ 0 w 6858000"/>
              <a:gd name="connsiteY0" fmla="*/ 1813498 h 1813498"/>
              <a:gd name="connsiteX1" fmla="*/ 0 w 6858000"/>
              <a:gd name="connsiteY1" fmla="*/ 899098 h 1813498"/>
              <a:gd name="connsiteX2" fmla="*/ 1208069 w 6858000"/>
              <a:gd name="connsiteY2" fmla="*/ 899098 h 1813498"/>
              <a:gd name="connsiteX3" fmla="*/ 1729546 w 6858000"/>
              <a:gd name="connsiteY3" fmla="*/ 0 h 1813498"/>
              <a:gd name="connsiteX4" fmla="*/ 2251023 w 6858000"/>
              <a:gd name="connsiteY4" fmla="*/ 899098 h 1813498"/>
              <a:gd name="connsiteX5" fmla="*/ 6858000 w 6858000"/>
              <a:gd name="connsiteY5" fmla="*/ 899098 h 1813498"/>
              <a:gd name="connsiteX6" fmla="*/ 6858000 w 6858000"/>
              <a:gd name="connsiteY6" fmla="*/ 1813498 h 1813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813498">
                <a:moveTo>
                  <a:pt x="0" y="1813498"/>
                </a:moveTo>
                <a:lnTo>
                  <a:pt x="0" y="899098"/>
                </a:lnTo>
                <a:lnTo>
                  <a:pt x="1208069" y="899098"/>
                </a:lnTo>
                <a:lnTo>
                  <a:pt x="1729546" y="0"/>
                </a:lnTo>
                <a:lnTo>
                  <a:pt x="2251023" y="899098"/>
                </a:lnTo>
                <a:lnTo>
                  <a:pt x="6858000" y="899098"/>
                </a:lnTo>
                <a:lnTo>
                  <a:pt x="6858000" y="181349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D41D5BF-727B-9762-CE5C-52E0D6316A26}"/>
              </a:ext>
            </a:extLst>
          </p:cNvPr>
          <p:cNvSpPr/>
          <p:nvPr/>
        </p:nvSpPr>
        <p:spPr>
          <a:xfrm rot="5400000">
            <a:off x="-2676709" y="2705635"/>
            <a:ext cx="6858000" cy="1446730"/>
          </a:xfrm>
          <a:custGeom>
            <a:avLst/>
            <a:gdLst>
              <a:gd name="connsiteX0" fmla="*/ 0 w 6858000"/>
              <a:gd name="connsiteY0" fmla="*/ 1825866 h 1825866"/>
              <a:gd name="connsiteX1" fmla="*/ 0 w 6858000"/>
              <a:gd name="connsiteY1" fmla="*/ 911466 h 1825866"/>
              <a:gd name="connsiteX2" fmla="*/ 150709 w 6858000"/>
              <a:gd name="connsiteY2" fmla="*/ 911466 h 1825866"/>
              <a:gd name="connsiteX3" fmla="*/ 679359 w 6858000"/>
              <a:gd name="connsiteY3" fmla="*/ 0 h 1825866"/>
              <a:gd name="connsiteX4" fmla="*/ 1208009 w 6858000"/>
              <a:gd name="connsiteY4" fmla="*/ 911466 h 1825866"/>
              <a:gd name="connsiteX5" fmla="*/ 6858000 w 6858000"/>
              <a:gd name="connsiteY5" fmla="*/ 911466 h 1825866"/>
              <a:gd name="connsiteX6" fmla="*/ 6858000 w 6858000"/>
              <a:gd name="connsiteY6" fmla="*/ 1825866 h 1825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825866">
                <a:moveTo>
                  <a:pt x="0" y="1825866"/>
                </a:moveTo>
                <a:lnTo>
                  <a:pt x="0" y="911466"/>
                </a:lnTo>
                <a:lnTo>
                  <a:pt x="150709" y="911466"/>
                </a:lnTo>
                <a:lnTo>
                  <a:pt x="679359" y="0"/>
                </a:lnTo>
                <a:lnTo>
                  <a:pt x="1208009" y="911466"/>
                </a:lnTo>
                <a:lnTo>
                  <a:pt x="6858000" y="911466"/>
                </a:lnTo>
                <a:lnTo>
                  <a:pt x="6858000" y="1825866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63E5B93-4B24-472D-A154-C3ECCBE5AB94}"/>
              </a:ext>
            </a:extLst>
          </p:cNvPr>
          <p:cNvSpPr txBox="1"/>
          <p:nvPr/>
        </p:nvSpPr>
        <p:spPr>
          <a:xfrm>
            <a:off x="805330" y="336799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663100-67C0-30BA-4B8D-DE89933E7162}"/>
              </a:ext>
            </a:extLst>
          </p:cNvPr>
          <p:cNvSpPr txBox="1"/>
          <p:nvPr/>
        </p:nvSpPr>
        <p:spPr>
          <a:xfrm>
            <a:off x="1442763" y="1412776"/>
            <a:ext cx="3994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C77638D-A442-B897-E148-102E6034305A}"/>
              </a:ext>
            </a:extLst>
          </p:cNvPr>
          <p:cNvSpPr txBox="1"/>
          <p:nvPr/>
        </p:nvSpPr>
        <p:spPr>
          <a:xfrm>
            <a:off x="2149429" y="2492896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5085AA4-B31F-52EB-6691-110905BDE356}"/>
              </a:ext>
            </a:extLst>
          </p:cNvPr>
          <p:cNvSpPr txBox="1"/>
          <p:nvPr/>
        </p:nvSpPr>
        <p:spPr>
          <a:xfrm>
            <a:off x="2864046" y="3573016"/>
            <a:ext cx="3994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4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163ADD6-DAD4-D1E2-B4CE-0AAF18B91632}"/>
              </a:ext>
            </a:extLst>
          </p:cNvPr>
          <p:cNvSpPr txBox="1"/>
          <p:nvPr/>
        </p:nvSpPr>
        <p:spPr>
          <a:xfrm>
            <a:off x="3427855" y="4650014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5</a:t>
            </a:r>
            <a:endParaRPr lang="en-IN" sz="32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C45C878-EEA3-DA6C-76C2-CD2A4045DC5E}"/>
              </a:ext>
            </a:extLst>
          </p:cNvPr>
          <p:cNvSpPr txBox="1"/>
          <p:nvPr/>
        </p:nvSpPr>
        <p:spPr>
          <a:xfrm>
            <a:off x="4059397" y="5589240"/>
            <a:ext cx="3994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6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521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99792" y="376497"/>
            <a:ext cx="4248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IN" sz="36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1520" y="1310857"/>
            <a:ext cx="79208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Tic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Tac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Toe is a classic two-player game  played on a 3X3 grid. The goal of the game is to be the first player to get three of your symbols in a row either horizontally, vertically or diagonally.</a:t>
            </a:r>
          </a:p>
          <a:p>
            <a:pPr marL="285750" indent="-285750" algn="just">
              <a:buFont typeface="Wingdings" pitchFamily="2" charset="2"/>
              <a:buChar char="Ø"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game starts with an empty grid and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palyers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take turns placing their symbol usually 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a’X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’ or an ‘O’  in one of the empty cells.</a:t>
            </a:r>
          </a:p>
          <a:p>
            <a:pPr marL="285750" indent="-285750" algn="just">
              <a:buFont typeface="Wingdings" pitchFamily="2" charset="2"/>
              <a:buChar char="Ø"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285750" indent="-285750" algn="just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Once a player gets three of their  symbols in a row, they win the game. If all of the cells are filled any player getting in a row, the game is a tie.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Isosceles Triangle 3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88FDCFE-47CF-1427-12A8-C19F1AD2ADC9}"/>
              </a:ext>
            </a:extLst>
          </p:cNvPr>
          <p:cNvSpPr/>
          <p:nvPr/>
        </p:nvSpPr>
        <p:spPr>
          <a:xfrm rot="5400000">
            <a:off x="8338728" y="6147124"/>
            <a:ext cx="748608" cy="64692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254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B3629C-A930-4754-DD56-E37956560CED}"/>
              </a:ext>
            </a:extLst>
          </p:cNvPr>
          <p:cNvSpPr txBox="1"/>
          <p:nvPr/>
        </p:nvSpPr>
        <p:spPr>
          <a:xfrm>
            <a:off x="2123728" y="404664"/>
            <a:ext cx="3816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Times New Roman" pitchFamily="18" charset="0"/>
                <a:cs typeface="Times New Roman" pitchFamily="18" charset="0"/>
              </a:rPr>
              <a:t>   Library Used</a:t>
            </a:r>
            <a:endParaRPr lang="en-IN" sz="40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Isosceles Triangle 2">
            <a:hlinkClick r:id="rId2" action="ppaction://hlinksldjump"/>
            <a:extLst>
              <a:ext uri="{FF2B5EF4-FFF2-40B4-BE49-F238E27FC236}">
                <a16:creationId xmlns:a16="http://schemas.microsoft.com/office/drawing/2014/main" id="{F5EEF031-AC3B-4792-6AEE-0F6A7BA6C406}"/>
              </a:ext>
            </a:extLst>
          </p:cNvPr>
          <p:cNvSpPr/>
          <p:nvPr/>
        </p:nvSpPr>
        <p:spPr>
          <a:xfrm rot="5400000">
            <a:off x="8338728" y="6160232"/>
            <a:ext cx="748608" cy="64692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412935-87EF-31BB-9EC2-C8F2ED9DAB28}"/>
              </a:ext>
            </a:extLst>
          </p:cNvPr>
          <p:cNvSpPr txBox="1"/>
          <p:nvPr/>
        </p:nvSpPr>
        <p:spPr>
          <a:xfrm>
            <a:off x="323528" y="1412776"/>
            <a:ext cx="756309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Tkinter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 Library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:  import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tkinter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 as ‘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tk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’ imports  the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Tkinter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module which 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           provide a python interface for creating GUI applications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            using the  Tk GUI toolkit.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           Here  we import ‘font’ module from the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tkinter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which  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            provides a way to work with GUI application.</a:t>
            </a:r>
          </a:p>
          <a:p>
            <a:pPr algn="just"/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Intertools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Library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: From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intertools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import cycle function from the ‘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intertool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’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              module. The ‘cycle’ function returns an iterator that cycle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              through a given   sequence indefinitely.</a:t>
            </a:r>
          </a:p>
          <a:p>
            <a:pPr algn="just"/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dirty="0" err="1">
                <a:latin typeface="Times New Roman" pitchFamily="18" charset="0"/>
                <a:cs typeface="Times New Roman" pitchFamily="18" charset="0"/>
              </a:rPr>
              <a:t>NamedTuple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:  from typing import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NamedTuple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class from the typing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        module. 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NamedTuple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class is  a  convenient way  to define  a</a:t>
            </a:r>
          </a:p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                     simple    class .</a:t>
            </a:r>
          </a:p>
          <a:p>
            <a:pPr algn="just"/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       </a:t>
            </a:r>
          </a:p>
          <a:p>
            <a:endParaRPr lang="en-US" dirty="0"/>
          </a:p>
          <a:p>
            <a:r>
              <a:rPr lang="en-US" dirty="0"/>
              <a:t>      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53360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31840" y="228972"/>
            <a:ext cx="4104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Concepts Used</a:t>
            </a:r>
            <a:endParaRPr lang="en-IN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8069" y="458956"/>
            <a:ext cx="7992888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Class:  A Class is like an object constructor, or a "blueprint" for creating objects.  In python a class is created by the keyword class .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our project  we are using  4  class.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Player(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NamedTuple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 Defines  a  class  called  Player  using   the   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NamedTuple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function,  The  Player  has  a  two 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attributes  ‘label’,  ‘color’.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Move(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NamedTuple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 Defines  a  class  called  ‘Move’  using  the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NamedTuple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function. The Move has  a  three 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attributes   ‘row’,  ‘col’,  ‘label’.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TicTacToeGame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Defines  a  class  called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TicTacToeGame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with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__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 method  that  initializes   various  instance variables  of  the class.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TicTacToeBoard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tk.Tk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Defines  a class  called 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TicTacToeBoard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which  is  a  subclass  of 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tk.Tk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It  has  an   __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__ method   that  initializes   various   instance variables of the  class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Isosceles Triangle 3">
            <a:hlinkClick r:id="rId2" action="ppaction://hlinksldjump"/>
            <a:extLst>
              <a:ext uri="{FF2B5EF4-FFF2-40B4-BE49-F238E27FC236}">
                <a16:creationId xmlns:a16="http://schemas.microsoft.com/office/drawing/2014/main" id="{B435B8BF-3D7E-CCE5-FE2A-56D7B8F11E4E}"/>
              </a:ext>
            </a:extLst>
          </p:cNvPr>
          <p:cNvSpPr/>
          <p:nvPr/>
        </p:nvSpPr>
        <p:spPr>
          <a:xfrm rot="5400000">
            <a:off x="8338728" y="6160232"/>
            <a:ext cx="748608" cy="64692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77061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sosceles Triangle 3">
            <a:hlinkClick r:id="rId4" action="ppaction://hlinksldjump"/>
            <a:extLst>
              <a:ext uri="{FF2B5EF4-FFF2-40B4-BE49-F238E27FC236}">
                <a16:creationId xmlns:a16="http://schemas.microsoft.com/office/drawing/2014/main" id="{C16DA462-BDB2-B428-E45E-612906A56338}"/>
              </a:ext>
            </a:extLst>
          </p:cNvPr>
          <p:cNvSpPr/>
          <p:nvPr/>
        </p:nvSpPr>
        <p:spPr>
          <a:xfrm rot="5400000">
            <a:off x="8338728" y="6160232"/>
            <a:ext cx="748608" cy="64692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E9668F-20ED-274F-1F15-25EA6FFDA528}"/>
              </a:ext>
            </a:extLst>
          </p:cNvPr>
          <p:cNvSpPr txBox="1"/>
          <p:nvPr/>
        </p:nvSpPr>
        <p:spPr>
          <a:xfrm>
            <a:off x="2915816" y="404664"/>
            <a:ext cx="24513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Code</a:t>
            </a:r>
          </a:p>
        </p:txBody>
      </p:sp>
      <p:pic>
        <p:nvPicPr>
          <p:cNvPr id="3" name="WhatsApp Video 2023-04-05 at 3.22.13 PM">
            <a:hlinkClick r:id="" action="ppaction://media"/>
            <a:extLst>
              <a:ext uri="{FF2B5EF4-FFF2-40B4-BE49-F238E27FC236}">
                <a16:creationId xmlns:a16="http://schemas.microsoft.com/office/drawing/2014/main" id="{55BF07AE-48F3-E041-F9C1-42F2F6B6C6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1520" y="1520788"/>
            <a:ext cx="6984776" cy="381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789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83768" y="260648"/>
            <a:ext cx="7344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Play the game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0909A9-1F18-76D5-A720-C4FDAEC56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8" y="1196752"/>
            <a:ext cx="3456383" cy="5511930"/>
          </a:xfrm>
          <a:prstGeom prst="rect">
            <a:avLst/>
          </a:prstGeom>
        </p:spPr>
      </p:pic>
      <p:sp>
        <p:nvSpPr>
          <p:cNvPr id="7" name="Isosceles Triangle 6">
            <a:hlinkClick r:id="rId3" action="ppaction://hlinksldjump"/>
            <a:extLst>
              <a:ext uri="{FF2B5EF4-FFF2-40B4-BE49-F238E27FC236}">
                <a16:creationId xmlns:a16="http://schemas.microsoft.com/office/drawing/2014/main" id="{ACF63C9C-1739-3F11-46B0-8E453C17D147}"/>
              </a:ext>
            </a:extLst>
          </p:cNvPr>
          <p:cNvSpPr/>
          <p:nvPr/>
        </p:nvSpPr>
        <p:spPr>
          <a:xfrm rot="5400000">
            <a:off x="8338728" y="6160232"/>
            <a:ext cx="748608" cy="64692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33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B750CF-4B82-6165-495C-FDB4D4087DF1}"/>
              </a:ext>
            </a:extLst>
          </p:cNvPr>
          <p:cNvSpPr txBox="1"/>
          <p:nvPr/>
        </p:nvSpPr>
        <p:spPr>
          <a:xfrm>
            <a:off x="2123728" y="1484784"/>
            <a:ext cx="41764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Any Questions?</a:t>
            </a:r>
          </a:p>
          <a:p>
            <a:endParaRPr lang="en-IN" sz="6000" dirty="0"/>
          </a:p>
          <a:p>
            <a:r>
              <a:rPr lang="en-I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3" name="Isosceles Triangle 2">
            <a:hlinkClick r:id="rId2" action="ppaction://hlinksldjump"/>
            <a:extLst>
              <a:ext uri="{FF2B5EF4-FFF2-40B4-BE49-F238E27FC236}">
                <a16:creationId xmlns:a16="http://schemas.microsoft.com/office/drawing/2014/main" id="{F133738E-EC86-8732-960F-416DE9D46BC2}"/>
              </a:ext>
            </a:extLst>
          </p:cNvPr>
          <p:cNvSpPr/>
          <p:nvPr/>
        </p:nvSpPr>
        <p:spPr>
          <a:xfrm rot="5400000">
            <a:off x="8338728" y="6160232"/>
            <a:ext cx="748608" cy="64692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58598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1118</TotalTime>
  <Words>438</Words>
  <Application>Microsoft Office PowerPoint</Application>
  <PresentationFormat>On-screen Show (4:3)</PresentationFormat>
  <Paragraphs>64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Arial Black</vt:lpstr>
      <vt:lpstr>Cooper Black</vt:lpstr>
      <vt:lpstr>Times New Roman</vt:lpstr>
      <vt:lpstr>Trebuchet MS</vt:lpstr>
      <vt:lpstr>Wingdings</vt:lpstr>
      <vt:lpstr>Wingdings 3</vt:lpstr>
      <vt:lpstr>Facet</vt:lpstr>
      <vt:lpstr>Tic Tac Toe Game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Tic Tac Toe Game</dc:title>
  <dc:creator>ADMIN</dc:creator>
  <cp:lastModifiedBy>raheesutrave@gmail.com</cp:lastModifiedBy>
  <cp:revision>16</cp:revision>
  <dcterms:created xsi:type="dcterms:W3CDTF">2023-04-03T16:46:52Z</dcterms:created>
  <dcterms:modified xsi:type="dcterms:W3CDTF">2023-04-06T13:20:28Z</dcterms:modified>
</cp:coreProperties>
</file>

<file path=docProps/thumbnail.jpeg>
</file>